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61" r:id="rId3"/>
    <p:sldId id="259" r:id="rId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/>
    <p:restoredTop sz="94635"/>
  </p:normalViewPr>
  <p:slideViewPr>
    <p:cSldViewPr showGuides="1"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28E3807-8303-4EB9-8E77-7AFC112D3381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>
              <a:buNone/>
            </a:pPr>
            <a:r>
              <a:rPr lang="zh-CN" altLang="en-US" sz="2000" dirty="0">
                <a:solidFill>
                  <a:srgbClr val="FF0000"/>
                </a:solidFill>
              </a:rPr>
              <a:t>产品名称</a:t>
            </a:r>
            <a:br>
              <a:rPr lang="zh-CN" altLang="en-US" sz="2000" dirty="0">
                <a:solidFill>
                  <a:srgbClr val="FF0000"/>
                </a:solidFill>
              </a:rPr>
            </a:br>
            <a:r>
              <a:rPr lang="zh-CN" altLang="en-US" sz="2000" dirty="0">
                <a:solidFill>
                  <a:srgbClr val="FF0000"/>
                </a:solidFill>
              </a:rPr>
              <a:t>（</a:t>
            </a:r>
            <a:r>
              <a:rPr lang="zh-CN" altLang="en-US" sz="1600" dirty="0">
                <a:solidFill>
                  <a:srgbClr val="FF0000"/>
                </a:solidFill>
              </a:rPr>
              <a:t>报名公司</a:t>
            </a:r>
            <a:r>
              <a:rPr lang="zh-CN" altLang="en-US" sz="2000" dirty="0">
                <a:solidFill>
                  <a:srgbClr val="FF0000"/>
                </a:solidFill>
              </a:rPr>
              <a:t>）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051" name="内容占位符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92712"/>
          </a:xfrm>
          <a:ln/>
        </p:spPr>
        <p:txBody>
          <a:bodyPr vert="horz" wrap="square" lIns="91440" tIns="45720" rIns="91440" bIns="45720" anchor="t"/>
          <a:p>
            <a:pPr marL="0" indent="0" algn="ctr">
              <a:buNone/>
            </a:pPr>
            <a:endParaRPr lang="zh-CN" altLang="en-US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zh-CN" altLang="en-US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zh-CN" altLang="en-US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zh-CN" altLang="en-US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zh-CN" altLang="en-US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zh-CN" altLang="en-US" dirty="0"/>
              <a:t>样品照片请附在此页</a:t>
            </a:r>
            <a:endParaRPr lang="zh-CN" altLang="en-US" dirty="0"/>
          </a:p>
          <a:p>
            <a:pPr marL="0" indent="0" algn="ctr">
              <a:buNone/>
            </a:pPr>
            <a:endParaRPr lang="zh-CN" altLang="en-US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zh-CN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42875" y="500063"/>
          <a:ext cx="8929688" cy="5184775"/>
        </p:xfrm>
        <a:graphic>
          <a:graphicData uri="http://schemas.openxmlformats.org/drawingml/2006/table">
            <a:tbl>
              <a:tblPr/>
              <a:tblGrid>
                <a:gridCol w="1260805"/>
                <a:gridCol w="1368152"/>
                <a:gridCol w="1296144"/>
                <a:gridCol w="1224136"/>
                <a:gridCol w="2016224"/>
                <a:gridCol w="1764290"/>
              </a:tblGrid>
              <a:tr h="958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产品名称</a:t>
                      </a:r>
                      <a:endParaRPr lang="zh-CN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厂家（产地）</a:t>
                      </a:r>
                      <a:endParaRPr lang="zh-CN" altLang="en-US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型号规格</a:t>
                      </a:r>
                      <a:endParaRPr lang="zh-CN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报价</a:t>
                      </a:r>
                      <a:endParaRPr lang="zh-CN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已在应用的</a:t>
                      </a:r>
                      <a:r>
                        <a:rPr lang="zh-CN" altLang="en-US" sz="16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广东</a:t>
                      </a:r>
                      <a:r>
                        <a:rPr lang="zh-CN" sz="16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三甲医院</a:t>
                      </a:r>
                      <a:endParaRPr lang="zh-CN" altLang="en-US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（不少于三家）</a:t>
                      </a:r>
                      <a:endParaRPr lang="zh-CN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参考价格</a:t>
                      </a:r>
                      <a:endParaRPr lang="zh-CN" altLang="en-US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81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0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性能、特点、专利说明</a:t>
                      </a:r>
                      <a:r>
                        <a:rPr lang="en-US" altLang="zh-CN" sz="14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          </a:t>
                      </a:r>
                      <a:r>
                        <a:rPr lang="zh-CN" sz="14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（</a:t>
                      </a:r>
                      <a:r>
                        <a:rPr lang="en-US" sz="14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1~3</a:t>
                      </a:r>
                      <a:r>
                        <a:rPr lang="zh-CN" sz="14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点）</a:t>
                      </a:r>
                      <a:endParaRPr lang="en-US" altLang="zh-CN" sz="14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    </a:t>
                      </a:r>
                      <a:endParaRPr lang="zh-CN" sz="14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altLang="zh-CN" sz="1600" kern="1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WPS 演示</Application>
  <PresentationFormat>全屏显示(4:3)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Calibri</vt:lpstr>
      <vt:lpstr>微软雅黑</vt:lpstr>
      <vt:lpstr>Times New Roman</vt:lpstr>
      <vt:lpstr>Times New Roman</vt:lpstr>
      <vt:lpstr>Arial Unicode MS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王倩</cp:lastModifiedBy>
  <cp:revision>16</cp:revision>
  <dcterms:created xsi:type="dcterms:W3CDTF">2017-10-13T08:34:00Z</dcterms:created>
  <dcterms:modified xsi:type="dcterms:W3CDTF">2020-11-09T06:46:44Z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